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69" r:id="rId5"/>
    <p:sldId id="257" r:id="rId6"/>
    <p:sldId id="258" r:id="rId7"/>
    <p:sldId id="262" r:id="rId8"/>
    <p:sldId id="263" r:id="rId9"/>
    <p:sldId id="259" r:id="rId10"/>
    <p:sldId id="260" r:id="rId11"/>
    <p:sldId id="268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D9A1D-6CB9-4F5C-B5F3-30EF00DAF3FB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B961-C97D-48C2-A1AC-E24983A374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1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B961-C97D-48C2-A1AC-E24983A374D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565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B961-C97D-48C2-A1AC-E24983A374D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248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725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93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42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4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8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72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8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4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858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51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2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23D28-7757-4946-8A81-D1853243F610}" type="datetimeFigureOut">
              <a:rPr lang="th-TH" smtClean="0"/>
              <a:t>19/04/60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E58DB-864F-4819-863E-B9053D99E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41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36578" cy="1470025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latin typeface="Baskerville Old Face" panose="02020602080505020303" pitchFamily="18" charset="0"/>
              </a:rPr>
              <a:t>เล่าเรื่องอย่างผู้นำ  </a:t>
            </a:r>
            <a:r>
              <a:rPr lang="en-US" sz="5400" b="1" dirty="0" smtClean="0">
                <a:latin typeface="Baskerville Old Face" panose="02020602080505020303" pitchFamily="18" charset="0"/>
              </a:rPr>
              <a:t/>
            </a:r>
            <a:br>
              <a:rPr lang="en-US" sz="5400" b="1" dirty="0" smtClean="0">
                <a:latin typeface="Baskerville Old Face" panose="02020602080505020303" pitchFamily="18" charset="0"/>
              </a:rPr>
            </a:br>
            <a:r>
              <a:rPr lang="en-US" sz="5400" dirty="0" smtClean="0">
                <a:latin typeface="Britannic Bold" pitchFamily="34" charset="0"/>
              </a:rPr>
              <a:t>Coaching by story</a:t>
            </a:r>
            <a:endParaRPr lang="th-TH" sz="5400" dirty="0">
              <a:latin typeface="Britannic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2538413" cy="352934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752600" y="2362200"/>
            <a:ext cx="533400" cy="213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86170" y="4578036"/>
            <a:ext cx="3043030" cy="45116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63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applause.wav"/>
          </p:stSnd>
        </p:sndAc>
      </p:transition>
    </mc:Choice>
    <mc:Fallback xmlns="">
      <p:transition spd="slow">
        <p:circl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990600"/>
          </a:xfrm>
        </p:spPr>
        <p:txBody>
          <a:bodyPr>
            <a:no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บอกให้ทราบประโยชน์ว่าจะให้เขาพัฒนาและ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</a:p>
          <a:p>
            <a:pPr marL="0" indent="0">
              <a:buNone/>
            </a:pPr>
            <a:endParaRPr lang="th-TH" sz="4000" dirty="0" smtClean="0">
              <a:cs typeface="+mj-cs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บอกให้เขาสบายใจว่าคำตอบผิดหรือถูกไม่ใช่เรื่องใหญ่ 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การโค้ชแบบเชิงปรึกษา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72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บางครั้ง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เริ่มด้วยการถามแบบมีคำตอบให้เลือก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0120318"/>
      </p:ext>
    </p:extLst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การโค้ชแบบเชิง</a:t>
            </a:r>
            <a:r>
              <a:rPr lang="th-TH" b="1" dirty="0" smtClean="0"/>
              <a:t>ปรึกษา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ชมเชย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ให้กำลังใจทุกครั้งเมื่อมี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หากมีเวลาและเขาคิดไม่ออก อาจให้กลับไปคิด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ดูก่อน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หากพบว่าคำตอบผิด ให้ถามใหม่แทนที่จะบอกคำตอบไปเลย โดยใช้คำพูดว่า “วิธีนี้เป็นความคิดที่น่าสนใจนะ</a:t>
            </a:r>
          </a:p>
        </p:txBody>
      </p:sp>
    </p:spTree>
    <p:extLst>
      <p:ext uri="{BB962C8B-B14F-4D97-AF65-F5344CB8AC3E}">
        <p14:creationId xmlns:p14="http://schemas.microsoft.com/office/powerpoint/2010/main" val="25829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GB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Leadership</a:t>
            </a:r>
          </a:p>
          <a:p>
            <a:endParaRPr lang="en-GB" dirty="0"/>
          </a:p>
          <a:p>
            <a:endParaRPr lang="en-GB" dirty="0" smtClean="0"/>
          </a:p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3" y="4227786"/>
            <a:ext cx="5867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505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Coaching</a:t>
            </a:r>
          </a:p>
          <a:p>
            <a:endParaRPr lang="en-GB" dirty="0" smtClean="0"/>
          </a:p>
          <a:p>
            <a:endParaRPr lang="en-GB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06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Leadership</a:t>
            </a:r>
            <a:br>
              <a:rPr lang="en-GB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ตัวอย่างคำว่า </a:t>
            </a:r>
            <a:r>
              <a:rPr lang="en-GB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Accountability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แบบไทยๆ</a:t>
            </a:r>
          </a:p>
          <a:p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“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พวกเจ้าจงไปบอกทหารทุกคนว่าหลังมื้อค่ำนี้ ขอให้ทุกคนทุบหม้อข้าว อุปกรณ์เตรียมอาหารให้หมด แล้วเราจะไปกินข้าวมื้อเช้าในเมืองจัน หากไม่ชนะก็ขอให้เราทุกคนสละชีพร่วมกัน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endParaRPr lang="en-US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07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เชื่อมช่องว่าง </a:t>
            </a:r>
            <a:r>
              <a:rPr lang="en-GB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 Action</a:t>
            </a:r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เราจะทานข้าวเย็นร่วมกันทุก</a:t>
            </a:r>
            <a:r>
              <a:rPr lang="en-GB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…..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ไปทำกิจกรรมร่วมกัน เช่น เลี้ยงอาหารเด็กกำพร้า</a:t>
            </a:r>
            <a:r>
              <a:rPr lang="en-US" dirty="0" smtClean="0"/>
              <a:t>”</a:t>
            </a: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67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โค้ชน้องใหม่ให้ฝึกงาน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305800" cy="1142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4000" b="1" dirty="0"/>
          </a:p>
          <a:p>
            <a:r>
              <a:rPr lang="th-TH" sz="8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8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ความเข้าใจสิ่งที่นายจ้างคาดหวังให้ได้อย่างชัดเจน </a:t>
            </a:r>
            <a:endParaRPr lang="th-TH" sz="8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505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ทำความเข้าใจธุรกิจนายจ้างใหม่ของเราอย่างลึกซึ้ง 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1869" y="4648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รู้จักทักษะที่สำคัญคือการใช้คำถามเมื่อรับมอบหมายงาน</a:t>
            </a:r>
          </a:p>
          <a:p>
            <a:endParaRPr lang="en-US" sz="4000" dirty="0" smtClean="0"/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262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กลัวหรืออายที่จะถาม 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รับมอบหมายแล้วควรทบทวนความ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เข้าใจโดยสรุป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หลีกเลี่ยงการรู้หรือเข้าใจแล้ว 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ใช้ความคิดสร้างสรรค์ และความคิดริเริ่ม 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ให้ทำงาน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 ภาษาอังกฤษ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 </a:t>
            </a: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 accountable</a:t>
            </a:r>
            <a:r>
              <a:rPr lang="en-GB" sz="4000" dirty="0">
                <a:cs typeface="+mj-cs"/>
              </a:rPr>
              <a:t> </a:t>
            </a:r>
            <a:endParaRPr lang="en-US" sz="4000" dirty="0">
              <a:cs typeface="+mj-cs"/>
            </a:endParaRPr>
          </a:p>
          <a:p>
            <a:endParaRPr lang="th-TH" sz="3300" dirty="0" smtClean="0">
              <a:cs typeface="+mj-cs"/>
            </a:endParaRP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93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th-TH" b="1" dirty="0" smtClean="0"/>
              <a:t>เมื่อเพื่อนโค้ชเพื่อน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เมื่อเกิดปัญหา ให้แจ้งหัวหน้าตั้งแต่เนิ่นๆ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อย่าติดความเกรงใจ ไม่ใช่เรื่อง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อย่ากลัวติดลบในใจนาย</a:t>
            </a: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คุยปัญหาเร็ว แก้ไขได้ทันการณ์ ผลเสียน้อยลง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341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th-TH" b="1" dirty="0"/>
              <a:t>เมื่อเพื่อนโค้ช</a:t>
            </a:r>
            <a:r>
              <a:rPr lang="th-TH" b="1" dirty="0" smtClean="0"/>
              <a:t>เพื่อน 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เมื่อเข้าหารือปัญหากับนาย </a:t>
            </a:r>
            <a:r>
              <a:rPr lang="en-GB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ควรหาทางแก้ไว้ </a:t>
            </a:r>
            <a:r>
              <a:rPr lang="en-GB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2-3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เสมอ</a:t>
            </a: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ไม่คำนึงถึงว่าเป็นความผิดของใคร </a:t>
            </a:r>
            <a:r>
              <a:rPr lang="en-GB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Accountability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แปลว่าความมุ่งมั่นรับผิดชอบถึง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ที่สุด</a:t>
            </a: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86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b="1" dirty="0" smtClean="0"/>
              <a:t>การโค้ชแบบเชิงปรึกษา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การโค้ชวิธีนี้เรียกว่า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GB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Coaching </a:t>
            </a: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by </a:t>
            </a:r>
            <a:r>
              <a:rPr lang="en-GB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consultation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มีวิธีการดังนี้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แจ้งให้พนักงานทราบก่อนว่าจะใช้การตั้งคำถามเมื่อเขามา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ปรึกษา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ความเห็นใจเขาว่า อาจจะอึด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อัด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เนื่องจากปกตินายมักจะ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</a:t>
            </a:r>
            <a:endParaRPr 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373</Words>
  <Application>Microsoft Office PowerPoint</Application>
  <PresentationFormat>On-screen Show (4:3)</PresentationFormat>
  <Paragraphs>64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เล่าเรื่องอย่างผู้นำ   Coaching by story</vt:lpstr>
      <vt:lpstr>PowerPoint Presentation</vt:lpstr>
      <vt:lpstr>Leadership </vt:lpstr>
      <vt:lpstr>Leadership</vt:lpstr>
      <vt:lpstr>โค้ชน้องใหม่ให้ฝึกงาน </vt:lpstr>
      <vt:lpstr>PowerPoint Presentation</vt:lpstr>
      <vt:lpstr>เมื่อเพื่อนโค้ชเพื่อน</vt:lpstr>
      <vt:lpstr>เมื่อเพื่อนโค้ชเพื่อน (ต่อ)</vt:lpstr>
      <vt:lpstr>การโค้ชแบบเชิงปรึกษา</vt:lpstr>
      <vt:lpstr>PowerPoint Presentation</vt:lpstr>
      <vt:lpstr>การโค้ชแบบเชิงปรึกษา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เล่าเรื่องอย่างผู้นำ  Coathing by story</dc:title>
  <dc:creator>surasak chaiwet</dc:creator>
  <cp:lastModifiedBy>com</cp:lastModifiedBy>
  <cp:revision>96</cp:revision>
  <dcterms:created xsi:type="dcterms:W3CDTF">2017-03-27T01:35:36Z</dcterms:created>
  <dcterms:modified xsi:type="dcterms:W3CDTF">2017-04-19T09:54:06Z</dcterms:modified>
</cp:coreProperties>
</file>